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71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eppercarrot.com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2.png"/><Relationship Id="rId7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ppercarrot.com/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953CD58-5371-4CD5-9385-058840965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258801"/>
            <a:ext cx="3008313" cy="657994"/>
          </a:xfrm>
        </p:spPr>
        <p:txBody>
          <a:bodyPr>
            <a:normAutofit/>
          </a:bodyPr>
          <a:lstStyle/>
          <a:p>
            <a:r>
              <a:rPr lang="fr-FR" sz="3200" b="1" dirty="0"/>
              <a:t>Interview :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1F9D047-478E-46B0-968E-C9AA82DBB1B7}"/>
              </a:ext>
            </a:extLst>
          </p:cNvPr>
          <p:cNvSpPr txBox="1">
            <a:spLocks/>
          </p:cNvSpPr>
          <p:nvPr/>
        </p:nvSpPr>
        <p:spPr>
          <a:xfrm>
            <a:off x="1268506" y="5808654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/>
          </a:p>
          <a:p>
            <a:r>
              <a:rPr lang="fr-FR" sz="2400" i="1">
                <a:solidFill>
                  <a:srgbClr val="00B050"/>
                </a:solidFill>
              </a:rPr>
              <a:t>Oral 1 : J’écoute avec attention.</a:t>
            </a:r>
            <a:endParaRPr lang="fr-FR" sz="24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E647AB46-059D-460E-8CF7-AD522DFD8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839" y="1078435"/>
            <a:ext cx="9349731" cy="1052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Écris 5-6 questions (6-8 au CM2) que tu poserais à cet athlète.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AAFA066-50A9-46BF-BBCB-1375039CFD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5719"/>
          <a:stretch/>
        </p:blipFill>
        <p:spPr bwMode="auto">
          <a:xfrm rot="811004">
            <a:off x="7535917" y="2602355"/>
            <a:ext cx="2126767" cy="2688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85DEE53-C91A-4D2E-B09C-36AD9FF4DF1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951911">
            <a:off x="1928261" y="2512536"/>
            <a:ext cx="2013262" cy="2679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Question Mark, Question, Response, Search Engine">
            <a:extLst>
              <a:ext uri="{FF2B5EF4-FFF2-40B4-BE49-F238E27FC236}">
                <a16:creationId xmlns:a16="http://schemas.microsoft.com/office/drawing/2014/main" id="{D7EF0869-9B00-4687-821F-7A8E444FA2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0" r="30050"/>
          <a:stretch/>
        </p:blipFill>
        <p:spPr bwMode="auto">
          <a:xfrm>
            <a:off x="5033441" y="1973358"/>
            <a:ext cx="155159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C1179E0-90E1-40DC-B147-C0BE9F3E4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5938" y="258802"/>
            <a:ext cx="7056784" cy="681194"/>
          </a:xfrm>
        </p:spPr>
        <p:txBody>
          <a:bodyPr>
            <a:normAutofit/>
          </a:bodyPr>
          <a:lstStyle/>
          <a:p>
            <a:r>
              <a:rPr lang="fr-FR" sz="3200" b="1" dirty="0"/>
              <a:t>Complète les bulles et les cartouches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2CB6A9-6FF4-48D2-8486-CA6476F2F55E}"/>
              </a:ext>
            </a:extLst>
          </p:cNvPr>
          <p:cNvSpPr txBox="1"/>
          <p:nvPr/>
        </p:nvSpPr>
        <p:spPr>
          <a:xfrm>
            <a:off x="2595938" y="5846075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consigne.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45ED936-21F7-4D76-8E3B-07A8846B48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4511" y="2266200"/>
            <a:ext cx="5599637" cy="295323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1CA4C43-51E3-433D-8219-27F64498AED6}"/>
              </a:ext>
            </a:extLst>
          </p:cNvPr>
          <p:cNvSpPr txBox="1"/>
          <p:nvPr/>
        </p:nvSpPr>
        <p:spPr>
          <a:xfrm>
            <a:off x="8455564" y="5992678"/>
            <a:ext cx="4572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</a:t>
            </a:r>
            <a:b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D66D235B-02F8-445A-A896-A22B8F929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821" y="507682"/>
            <a:ext cx="3754760" cy="707678"/>
          </a:xfrm>
        </p:spPr>
        <p:txBody>
          <a:bodyPr>
            <a:normAutofit/>
          </a:bodyPr>
          <a:lstStyle/>
          <a:p>
            <a:r>
              <a:rPr lang="fr-FR" sz="3200" b="1" dirty="0"/>
              <a:t>L’histoire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ACA7BA-6B02-4A59-BDED-5F5120C141E7}"/>
              </a:ext>
            </a:extLst>
          </p:cNvPr>
          <p:cNvSpPr txBox="1">
            <a:spLocks/>
          </p:cNvSpPr>
          <p:nvPr/>
        </p:nvSpPr>
        <p:spPr>
          <a:xfrm>
            <a:off x="898926" y="1437391"/>
            <a:ext cx="4864654" cy="1434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i="1" dirty="0"/>
              <a:t>PEPPER ET CARROT</a:t>
            </a:r>
          </a:p>
          <a:p>
            <a:pPr marL="0" indent="0">
              <a:buNone/>
            </a:pPr>
            <a:r>
              <a:rPr lang="fr-FR" dirty="0"/>
              <a:t>Raconte l’histoire en quelques phrases.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3095F3A-5F63-4C3D-859E-04DCE152C216}"/>
              </a:ext>
            </a:extLst>
          </p:cNvPr>
          <p:cNvSpPr txBox="1"/>
          <p:nvPr/>
        </p:nvSpPr>
        <p:spPr>
          <a:xfrm>
            <a:off x="1992187" y="6183912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consigne.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2603810-16AD-48F0-9061-7005C8164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311">
            <a:off x="4416980" y="2745797"/>
            <a:ext cx="1687114" cy="233384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B746556-D84D-4BE0-8808-2F8082AD38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0213">
            <a:off x="1672973" y="3248882"/>
            <a:ext cx="1620251" cy="22413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DAA3AED7-B1F1-488D-8987-91C63624E0AC}"/>
              </a:ext>
            </a:extLst>
          </p:cNvPr>
          <p:cNvSpPr txBox="1"/>
          <p:nvPr/>
        </p:nvSpPr>
        <p:spPr>
          <a:xfrm>
            <a:off x="6092170" y="258802"/>
            <a:ext cx="4572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</a:t>
            </a:r>
            <a:b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624FFBA-A564-488C-9921-AD8A596546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0409">
            <a:off x="7294618" y="3926173"/>
            <a:ext cx="1496380" cy="206999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C30F368-1364-45CB-8E42-C6AD8EF5C9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1896">
            <a:off x="7275957" y="1062004"/>
            <a:ext cx="1533705" cy="212162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4E0B413-9E51-47C8-872B-50A5E7BF95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9645">
            <a:off x="9299099" y="2551016"/>
            <a:ext cx="1547639" cy="214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98</Words>
  <Application>Microsoft Office PowerPoint</Application>
  <PresentationFormat>Grand écran</PresentationFormat>
  <Paragraphs>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Interview :</vt:lpstr>
      <vt:lpstr>Complète les bulles et les cartouches</vt:lpstr>
      <vt:lpstr>L’histoire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2022-02-15T13:30:41Z</dcterms:modified>
</cp:coreProperties>
</file>